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9.png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9.png"/><Relationship Id="rId5" Type="http://schemas.openxmlformats.org/officeDocument/2006/relationships/image" Target="../media/image21.png"/><Relationship Id="rId10" Type="http://schemas.openxmlformats.org/officeDocument/2006/relationships/image" Target="../media/image78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4.png"/><Relationship Id="rId4" Type="http://schemas.openxmlformats.org/officeDocument/2006/relationships/image" Target="../media/image19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image" Target="../media/image21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9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0.png"/><Relationship Id="rId7" Type="http://schemas.openxmlformats.org/officeDocument/2006/relationships/image" Target="../media/image9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7.png"/><Relationship Id="rId10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0.png"/><Relationship Id="rId7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9.png"/><Relationship Id="rId7" Type="http://schemas.openxmlformats.org/officeDocument/2006/relationships/image" Target="../media/image8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0.png"/><Relationship Id="rId7" Type="http://schemas.openxmlformats.org/officeDocument/2006/relationships/image" Target="../media/image1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9.png"/><Relationship Id="rId17" Type="http://schemas.openxmlformats.org/officeDocument/2006/relationships/image" Target="../media/image130.png"/><Relationship Id="rId2" Type="http://schemas.openxmlformats.org/officeDocument/2006/relationships/image" Target="../media/image119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1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12.png"/><Relationship Id="rId3" Type="http://schemas.openxmlformats.org/officeDocument/2006/relationships/image" Target="../media/image2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21.png"/><Relationship Id="rId9" Type="http://schemas.openxmlformats.org/officeDocument/2006/relationships/image" Target="../media/image135.png"/><Relationship Id="rId1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0.png"/><Relationship Id="rId7" Type="http://schemas.openxmlformats.org/officeDocument/2006/relationships/image" Target="../media/image1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30.png"/><Relationship Id="rId4" Type="http://schemas.openxmlformats.org/officeDocument/2006/relationships/image" Target="../media/image21.png"/><Relationship Id="rId9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20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12.png"/><Relationship Id="rId15" Type="http://schemas.openxmlformats.org/officeDocument/2006/relationships/image" Target="../media/image130.png"/><Relationship Id="rId10" Type="http://schemas.openxmlformats.org/officeDocument/2006/relationships/image" Target="../media/image148.png"/><Relationship Id="rId4" Type="http://schemas.openxmlformats.org/officeDocument/2006/relationships/image" Target="../media/image21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20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image" Target="../media/image1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12.png"/><Relationship Id="rId10" Type="http://schemas.openxmlformats.org/officeDocument/2006/relationships/image" Target="../media/image158.png"/><Relationship Id="rId4" Type="http://schemas.openxmlformats.org/officeDocument/2006/relationships/image" Target="../media/image21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redict-my-car.streamlit.app/" TargetMode="External"/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9.png"/><Relationship Id="rId5" Type="http://schemas.openxmlformats.org/officeDocument/2006/relationships/image" Target="../media/image20.png"/><Relationship Id="rId10" Type="http://schemas.openxmlformats.org/officeDocument/2006/relationships/image" Target="../media/image112.png"/><Relationship Id="rId4" Type="http://schemas.openxmlformats.org/officeDocument/2006/relationships/image" Target="../media/image19.png"/><Relationship Id="rId9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0.png"/><Relationship Id="rId7" Type="http://schemas.openxmlformats.org/officeDocument/2006/relationships/image" Target="../media/image17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21.png"/><Relationship Id="rId9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21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0703"/>
            <a:ext cx="18285714" cy="8511350"/>
            <a:chOff x="0" y="-90703"/>
            <a:chExt cx="18285714" cy="8511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0703"/>
              <a:ext cx="18285714" cy="8511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8929" y="926230"/>
            <a:ext cx="13555066" cy="79236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2772" y="1992330"/>
            <a:ext cx="6814269" cy="396022"/>
            <a:chOff x="8432772" y="1992330"/>
            <a:chExt cx="6814269" cy="3960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0754" y="1908444"/>
              <a:ext cx="6378400" cy="11270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432772" y="2016985"/>
              <a:ext cx="399319" cy="346712"/>
              <a:chOff x="8432772" y="2016985"/>
              <a:chExt cx="399319" cy="34671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32772" y="2016985"/>
                <a:ext cx="399319" cy="34671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5060" y="6114464"/>
            <a:ext cx="5194790" cy="2347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0478" y="3906293"/>
            <a:ext cx="6751943" cy="21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3668" y="4449972"/>
            <a:ext cx="8668322" cy="4810919"/>
            <a:chOff x="1133668" y="4449972"/>
            <a:chExt cx="8668322" cy="48109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94649" y="2678037"/>
              <a:ext cx="17336644" cy="96218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668" y="4449972"/>
              <a:ext cx="8668322" cy="48109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1128" y="8502580"/>
            <a:ext cx="1486962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3249" y="2902768"/>
            <a:ext cx="3093248" cy="1059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7894" y="3867052"/>
            <a:ext cx="9721310" cy="3839302"/>
            <a:chOff x="1437894" y="3867052"/>
            <a:chExt cx="9721310" cy="3839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94" y="3867052"/>
              <a:ext cx="9721310" cy="3839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3013" y="3867052"/>
            <a:ext cx="6412510" cy="3593960"/>
            <a:chOff x="11133013" y="3867052"/>
            <a:chExt cx="6412510" cy="35939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3013" y="3867052"/>
              <a:ext cx="6412510" cy="3593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492" y="8544485"/>
            <a:ext cx="12261335" cy="371429"/>
            <a:chOff x="4017492" y="8544485"/>
            <a:chExt cx="12261335" cy="3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17492" y="8544485"/>
              <a:ext cx="7489907" cy="363298"/>
              <a:chOff x="4017492" y="8544485"/>
              <a:chExt cx="7489907" cy="3632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7492" y="8544485"/>
                <a:ext cx="7489907" cy="3632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78827" y="8611152"/>
              <a:ext cx="4790857" cy="287747"/>
              <a:chOff x="11478827" y="8611152"/>
              <a:chExt cx="4790857" cy="28774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78827" y="8611152"/>
                <a:ext cx="4790857" cy="2877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1512" y="2936706"/>
            <a:ext cx="4006238" cy="1605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426" y="8483533"/>
            <a:ext cx="1983838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0084" y="3993854"/>
            <a:ext cx="8156009" cy="3802877"/>
            <a:chOff x="1830084" y="3993854"/>
            <a:chExt cx="8156009" cy="38028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084" y="3993854"/>
              <a:ext cx="8156009" cy="3802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3680" y="4003378"/>
            <a:ext cx="7670979" cy="3663384"/>
            <a:chOff x="9483680" y="4003378"/>
            <a:chExt cx="7670979" cy="36633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3680" y="4003378"/>
              <a:ext cx="7670979" cy="3663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7028" y="8482935"/>
            <a:ext cx="9001702" cy="504406"/>
            <a:chOff x="6107028" y="8482935"/>
            <a:chExt cx="9001702" cy="5044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7028" y="8482935"/>
              <a:ext cx="9001702" cy="5044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781728"/>
            <a:ext cx="6171429" cy="6103553"/>
            <a:chOff x="6057143" y="2781728"/>
            <a:chExt cx="6171429" cy="6103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781728"/>
              <a:ext cx="6171429" cy="61035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246" y="9022180"/>
            <a:ext cx="8367057" cy="122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7341" y="1946667"/>
            <a:ext cx="2496743" cy="1166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143" y="3551915"/>
            <a:ext cx="17528248" cy="4303940"/>
            <a:chOff x="733143" y="3551915"/>
            <a:chExt cx="17528248" cy="43039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3143" y="3551915"/>
              <a:ext cx="4166886" cy="4248277"/>
              <a:chOff x="733143" y="3551915"/>
              <a:chExt cx="4166886" cy="42482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143" y="3551915"/>
                <a:ext cx="4166886" cy="42482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73289" y="3561439"/>
              <a:ext cx="4154559" cy="4248277"/>
              <a:chOff x="5073289" y="3561439"/>
              <a:chExt cx="4154559" cy="424827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73289" y="3561439"/>
                <a:ext cx="4154559" cy="42482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01108" y="3551915"/>
              <a:ext cx="4344166" cy="4273161"/>
              <a:chOff x="9401108" y="3551915"/>
              <a:chExt cx="4344166" cy="42731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1108" y="3551915"/>
                <a:ext cx="4344166" cy="42731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918534" y="3598712"/>
              <a:ext cx="4341869" cy="4253517"/>
              <a:chOff x="13918534" y="3598712"/>
              <a:chExt cx="4341869" cy="42535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18534" y="3598712"/>
                <a:ext cx="4341869" cy="425351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2973" y="8601784"/>
            <a:ext cx="9054610" cy="8048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5491" y="1989836"/>
            <a:ext cx="4189010" cy="1166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0743" y="3158512"/>
            <a:ext cx="5738003" cy="5984082"/>
            <a:chOff x="6200743" y="3158512"/>
            <a:chExt cx="5738003" cy="59840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0743" y="3158512"/>
              <a:ext cx="5738003" cy="59840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2994" y="1989842"/>
            <a:ext cx="3715790" cy="1166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445" y="3559096"/>
            <a:ext cx="17556145" cy="4465310"/>
            <a:chOff x="741445" y="3559096"/>
            <a:chExt cx="17556145" cy="44653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26162" y="3673627"/>
              <a:ext cx="4169076" cy="4271266"/>
              <a:chOff x="14126162" y="3673627"/>
              <a:chExt cx="4169076" cy="42712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26162" y="3673627"/>
                <a:ext cx="4169076" cy="42712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1445" y="3559096"/>
              <a:ext cx="4101309" cy="4401436"/>
              <a:chOff x="741445" y="3559096"/>
              <a:chExt cx="4101309" cy="44014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1445" y="3559096"/>
                <a:ext cx="4101309" cy="44014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653922" y="3716324"/>
              <a:ext cx="4495449" cy="4284937"/>
              <a:chOff x="4653922" y="3716324"/>
              <a:chExt cx="4495449" cy="428493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53922" y="3716324"/>
                <a:ext cx="4495449" cy="428493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50253" y="3700596"/>
              <a:ext cx="4494247" cy="4316392"/>
              <a:chOff x="9350253" y="3700596"/>
              <a:chExt cx="4494247" cy="43163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50253" y="3700596"/>
                <a:ext cx="4494247" cy="431639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0123" y="1989836"/>
            <a:ext cx="3940943" cy="1166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9990" y="3191400"/>
            <a:ext cx="6368756" cy="5948409"/>
            <a:chOff x="5569990" y="3191400"/>
            <a:chExt cx="6368756" cy="5948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9990" y="3191400"/>
              <a:ext cx="6368756" cy="59484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7918" y="1989839"/>
            <a:ext cx="3468029" cy="1166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3699" y="2827005"/>
            <a:ext cx="5502803" cy="3636406"/>
            <a:chOff x="3873699" y="2827005"/>
            <a:chExt cx="5502803" cy="3636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3699" y="2827005"/>
              <a:ext cx="5502803" cy="3636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1789" y="2901185"/>
            <a:ext cx="5887622" cy="3645247"/>
            <a:chOff x="8961789" y="2901185"/>
            <a:chExt cx="5887622" cy="3645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1789" y="2901185"/>
              <a:ext cx="5887622" cy="3645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83890" y="6616167"/>
            <a:ext cx="5303902" cy="3667872"/>
            <a:chOff x="3983890" y="6616167"/>
            <a:chExt cx="5303902" cy="36678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3890" y="6616167"/>
              <a:ext cx="5303902" cy="3667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75357" y="6587327"/>
            <a:ext cx="5720352" cy="3684294"/>
            <a:chOff x="9075357" y="6587327"/>
            <a:chExt cx="5720352" cy="36842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5357" y="6587327"/>
              <a:ext cx="5720352" cy="36842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14884" y="1989836"/>
            <a:ext cx="3940943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08633" y="3692356"/>
            <a:ext cx="7133411" cy="5422122"/>
            <a:chOff x="9808633" y="3692356"/>
            <a:chExt cx="7133411" cy="5422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8633" y="3692356"/>
              <a:ext cx="7133411" cy="5422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1374" y="3698454"/>
            <a:ext cx="7104340" cy="5444202"/>
            <a:chOff x="1581374" y="3698454"/>
            <a:chExt cx="7104340" cy="54442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374" y="3698454"/>
              <a:ext cx="7104340" cy="54442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5"/>
            <a:ext cx="3409086" cy="1812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2648" y="2453163"/>
            <a:ext cx="3321924" cy="17319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2918" y="2408373"/>
            <a:ext cx="4798476" cy="1166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75680" y="5142857"/>
            <a:ext cx="11704371" cy="1208295"/>
            <a:chOff x="3675680" y="5142857"/>
            <a:chExt cx="11704371" cy="12082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77162" y="5142857"/>
              <a:ext cx="10902889" cy="352448"/>
              <a:chOff x="4477162" y="5142857"/>
              <a:chExt cx="10902889" cy="35244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896942" y="5152761"/>
                <a:ext cx="3482191" cy="332640"/>
                <a:chOff x="11896942" y="5152761"/>
                <a:chExt cx="3482191" cy="33264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896942" y="5152761"/>
                  <a:ext cx="3482191" cy="33264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477493" y="5156162"/>
                <a:ext cx="3755441" cy="332640"/>
                <a:chOff x="4477493" y="5156162"/>
                <a:chExt cx="3755441" cy="33264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477493" y="5156162"/>
                  <a:ext cx="3755441" cy="33264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206717" y="5156718"/>
                <a:ext cx="3755441" cy="332640"/>
                <a:chOff x="8206717" y="5156718"/>
                <a:chExt cx="3755441" cy="332640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206717" y="5156718"/>
                  <a:ext cx="3755441" cy="3326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4251" y="5834962"/>
              <a:ext cx="2357229" cy="12209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6765" y="5809219"/>
              <a:ext cx="1769190" cy="80484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3166" y="5834962"/>
              <a:ext cx="2357229" cy="1220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32628" y="2920431"/>
            <a:ext cx="2739410" cy="1261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79931" y="715707"/>
            <a:ext cx="4328112" cy="8689221"/>
            <a:chOff x="7479931" y="715707"/>
            <a:chExt cx="4328112" cy="86892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5722" y="-624883"/>
              <a:ext cx="7683998" cy="6069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3903" y="2514430"/>
              <a:ext cx="3210666" cy="149280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874" y="3691892"/>
              <a:ext cx="3679104" cy="14929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3874" y="5984961"/>
              <a:ext cx="3315227" cy="14929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3874" y="7224380"/>
              <a:ext cx="3469066" cy="149291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3874" y="4869388"/>
              <a:ext cx="2455218" cy="149291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3303" y="8401876"/>
              <a:ext cx="2530380" cy="14929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7541" y="2183627"/>
            <a:ext cx="6978410" cy="3290019"/>
            <a:chOff x="9767541" y="2183627"/>
            <a:chExt cx="6978410" cy="3290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7541" y="2183627"/>
              <a:ext cx="6978410" cy="3290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2566" y="5723165"/>
            <a:ext cx="7041040" cy="3351954"/>
            <a:chOff x="9742566" y="5723165"/>
            <a:chExt cx="7041040" cy="3351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2566" y="5723165"/>
              <a:ext cx="7041040" cy="3351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6349" y="2133922"/>
            <a:ext cx="7095238" cy="3400000"/>
            <a:chOff x="2206349" y="2133922"/>
            <a:chExt cx="7095238" cy="34000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06349" y="2133922"/>
              <a:ext cx="7092984" cy="3397500"/>
              <a:chOff x="2206349" y="2133922"/>
              <a:chExt cx="7092984" cy="33975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06349" y="2133922"/>
                <a:ext cx="7092984" cy="33975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36438" y="2529850"/>
              <a:ext cx="461365" cy="146493"/>
              <a:chOff x="2936438" y="2529850"/>
              <a:chExt cx="461365" cy="1464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6438" y="2529850"/>
                <a:ext cx="461365" cy="1464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6919" y="2382435"/>
              <a:ext cx="315559" cy="146493"/>
              <a:chOff x="3086919" y="2382435"/>
              <a:chExt cx="315559" cy="14649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86919" y="2382435"/>
                <a:ext cx="315559" cy="14649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9837" y="1919133"/>
            <a:ext cx="992886" cy="588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04272" y="5807781"/>
            <a:ext cx="6897308" cy="3246130"/>
            <a:chOff x="2404272" y="5807781"/>
            <a:chExt cx="6897308" cy="3246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272" y="5807781"/>
              <a:ext cx="6897308" cy="32461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36006" y="5532024"/>
            <a:ext cx="1750000" cy="5882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76799" y="2533412"/>
            <a:ext cx="461365" cy="146493"/>
            <a:chOff x="10376799" y="2533412"/>
            <a:chExt cx="461365" cy="1464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6799" y="2533412"/>
              <a:ext cx="461365" cy="1464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7280" y="2385997"/>
            <a:ext cx="315559" cy="146493"/>
            <a:chOff x="10527280" y="2385997"/>
            <a:chExt cx="315559" cy="1464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7280" y="2385997"/>
              <a:ext cx="315559" cy="1464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0198" y="1922695"/>
            <a:ext cx="912581" cy="588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53130" y="6123693"/>
            <a:ext cx="461365" cy="146493"/>
            <a:chOff x="10353130" y="6123693"/>
            <a:chExt cx="461365" cy="1464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3130" y="6123693"/>
              <a:ext cx="461365" cy="1464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00421" y="6261725"/>
            <a:ext cx="315559" cy="146493"/>
            <a:chOff x="10500421" y="6261725"/>
            <a:chExt cx="315559" cy="1464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0421" y="6261725"/>
              <a:ext cx="315559" cy="1464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14563" y="6028472"/>
            <a:ext cx="315559" cy="146493"/>
            <a:chOff x="3114563" y="6028472"/>
            <a:chExt cx="315559" cy="1464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4563" y="6028472"/>
              <a:ext cx="315559" cy="1464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64530" y="6171555"/>
            <a:ext cx="461365" cy="146493"/>
            <a:chOff x="2964530" y="6171555"/>
            <a:chExt cx="461365" cy="1464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4530" y="6171555"/>
              <a:ext cx="461365" cy="1464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6529" y="5539385"/>
            <a:ext cx="1570714" cy="5882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57853" y="9424302"/>
            <a:ext cx="12408724" cy="122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573" y="2095827"/>
            <a:ext cx="8051031" cy="3833824"/>
            <a:chOff x="1758573" y="2095827"/>
            <a:chExt cx="8051031" cy="38338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573" y="2095827"/>
              <a:ext cx="8051031" cy="38338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2410" y="6207862"/>
            <a:ext cx="6939878" cy="3296524"/>
            <a:chOff x="2052410" y="6207862"/>
            <a:chExt cx="6939878" cy="3296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410" y="6207862"/>
              <a:ext cx="6939878" cy="3296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9466" y="2067503"/>
            <a:ext cx="1005724" cy="6013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30166" y="5948946"/>
            <a:ext cx="1774933" cy="6013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09604" y="6162235"/>
            <a:ext cx="7122482" cy="3387320"/>
            <a:chOff x="9809604" y="6162235"/>
            <a:chExt cx="7122482" cy="33873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9604" y="6162235"/>
              <a:ext cx="7122482" cy="3387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9604" y="2257789"/>
            <a:ext cx="7092234" cy="3364688"/>
            <a:chOff x="9809604" y="2257789"/>
            <a:chExt cx="7092234" cy="3364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9604" y="2257789"/>
              <a:ext cx="7092234" cy="33646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8485" y="2038931"/>
            <a:ext cx="924590" cy="601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3915" y="5955710"/>
            <a:ext cx="1602295" cy="601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6675" y="3572245"/>
            <a:ext cx="11660462" cy="5202970"/>
            <a:chOff x="3546675" y="3572245"/>
            <a:chExt cx="11660462" cy="5202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6675" y="3572245"/>
              <a:ext cx="11660462" cy="5202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9671" y="6958806"/>
            <a:ext cx="11042138" cy="1556028"/>
            <a:chOff x="3839671" y="6958806"/>
            <a:chExt cx="11042138" cy="1556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9671" y="6958806"/>
              <a:ext cx="11042138" cy="1556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4503" y="2570731"/>
            <a:ext cx="4037705" cy="17319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5603" y="3613306"/>
            <a:ext cx="2023600" cy="122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1339" y="9013202"/>
            <a:ext cx="5185657" cy="12209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0444" y="3633493"/>
            <a:ext cx="9807382" cy="5267282"/>
            <a:chOff x="4240444" y="3633493"/>
            <a:chExt cx="9807382" cy="52672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44558" y="3633493"/>
              <a:ext cx="7508296" cy="1062325"/>
              <a:chOff x="6444558" y="3633493"/>
              <a:chExt cx="7508296" cy="10623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44558" y="3633493"/>
                <a:ext cx="7508296" cy="106232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4260" y="4037188"/>
              <a:ext cx="1151076" cy="7170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352588" y="5024038"/>
              <a:ext cx="7692681" cy="1209100"/>
              <a:chOff x="6352588" y="5024038"/>
              <a:chExt cx="7692681" cy="12091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52588" y="5024038"/>
                <a:ext cx="7692681" cy="120910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5306" y="5412398"/>
              <a:ext cx="1062324" cy="71704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21012" y="6634281"/>
              <a:ext cx="7376194" cy="887231"/>
              <a:chOff x="6521012" y="6634281"/>
              <a:chExt cx="7376194" cy="8872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21012" y="6634281"/>
                <a:ext cx="7376194" cy="88723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2178" y="6788073"/>
              <a:ext cx="2031819" cy="7170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481838" y="7900775"/>
              <a:ext cx="7497149" cy="996125"/>
              <a:chOff x="6481838" y="7900775"/>
              <a:chExt cx="7497149" cy="9961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81838" y="7900775"/>
                <a:ext cx="7497149" cy="99612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439" y="8102432"/>
              <a:ext cx="1842295" cy="717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8150" y="2406146"/>
            <a:ext cx="2949219" cy="1166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7889" y="3548186"/>
            <a:ext cx="6878469" cy="3409524"/>
            <a:chOff x="8357889" y="3548186"/>
            <a:chExt cx="6878469" cy="34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57889" y="3548186"/>
              <a:ext cx="6878469" cy="3409524"/>
              <a:chOff x="8357889" y="3548186"/>
              <a:chExt cx="6878469" cy="340952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357889" y="3548186"/>
                <a:ext cx="6812935" cy="3403784"/>
                <a:chOff x="8357889" y="3548186"/>
                <a:chExt cx="6812935" cy="340378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357889" y="3548186"/>
                  <a:ext cx="6812935" cy="340378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569691" y="3548186"/>
                <a:ext cx="661027" cy="3403784"/>
                <a:chOff x="14569691" y="3548186"/>
                <a:chExt cx="661027" cy="340378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569691" y="3548186"/>
                  <a:ext cx="661027" cy="34037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8357889" y="6435749"/>
              <a:ext cx="6873272" cy="516221"/>
              <a:chOff x="8357889" y="6435749"/>
              <a:chExt cx="6873272" cy="5162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7889" y="6435749"/>
                <a:ext cx="6873272" cy="51622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33702" y="2780978"/>
            <a:ext cx="6523360" cy="6479154"/>
            <a:chOff x="1533702" y="2780978"/>
            <a:chExt cx="6523360" cy="647915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33702" y="2780978"/>
              <a:ext cx="6523360" cy="6479154"/>
              <a:chOff x="1533702" y="2780978"/>
              <a:chExt cx="6523360" cy="647915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02547" y="2780978"/>
                <a:ext cx="3260485" cy="6377513"/>
                <a:chOff x="1602547" y="2780978"/>
                <a:chExt cx="3260485" cy="63775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02547" y="2780978"/>
                  <a:ext cx="3260485" cy="637751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790395" y="3460132"/>
                <a:ext cx="3260485" cy="5796418"/>
                <a:chOff x="4790395" y="3460132"/>
                <a:chExt cx="3260485" cy="579641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790395" y="3460132"/>
                  <a:ext cx="3260485" cy="579641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33702" y="3267373"/>
                <a:ext cx="1104292" cy="385518"/>
                <a:chOff x="1533702" y="3267373"/>
                <a:chExt cx="1104292" cy="38551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33702" y="3267373"/>
                  <a:ext cx="1104292" cy="38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2376898" y="4280842"/>
              <a:ext cx="1305055" cy="296755"/>
              <a:chOff x="2376898" y="4280842"/>
              <a:chExt cx="1305055" cy="2967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76898" y="4280842"/>
                <a:ext cx="1305055" cy="2967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376898" y="4597299"/>
              <a:ext cx="787888" cy="307837"/>
              <a:chOff x="2376898" y="4597299"/>
              <a:chExt cx="787888" cy="30783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76898" y="4597299"/>
                <a:ext cx="787888" cy="3078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376898" y="5118980"/>
              <a:ext cx="787888" cy="307837"/>
              <a:chOff x="2376898" y="5118980"/>
              <a:chExt cx="787888" cy="30783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76898" y="5118980"/>
                <a:ext cx="787888" cy="3078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166683" y="5163801"/>
              <a:ext cx="731695" cy="307837"/>
              <a:chOff x="5166683" y="5163801"/>
              <a:chExt cx="731695" cy="30783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66683" y="5163801"/>
                <a:ext cx="731695" cy="30783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5532443" y="3548186"/>
            <a:ext cx="1923227" cy="3406567"/>
            <a:chOff x="15532443" y="3548186"/>
            <a:chExt cx="1923227" cy="34065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32443" y="3548186"/>
              <a:ext cx="1923227" cy="340656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7314" y="7621650"/>
            <a:ext cx="7487705" cy="12562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0315" y="461254"/>
            <a:ext cx="2466200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8084286" y="6382780"/>
            <a:ext cx="2119237" cy="742661"/>
            <a:chOff x="8083239" y="6468494"/>
            <a:chExt cx="2119237" cy="7426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2095" y="6145638"/>
              <a:ext cx="4238474" cy="14853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3239" y="6468494"/>
              <a:ext cx="2119237" cy="74266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5821" y="4048772"/>
            <a:ext cx="7154071" cy="2188171"/>
            <a:chOff x="5565821" y="4048772"/>
            <a:chExt cx="7154071" cy="2188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5821" y="4048772"/>
              <a:ext cx="7154071" cy="2188171"/>
            </a:xfrm>
            <a:prstGeom prst="rect">
              <a:avLst/>
            </a:prstGeom>
          </p:spPr>
        </p:pic>
      </p:grpSp>
      <p:sp>
        <p:nvSpPr>
          <p:cNvPr id="11" name="타원 10">
            <a:hlinkClick r:id="rId8"/>
            <a:extLst>
              <a:ext uri="{FF2B5EF4-FFF2-40B4-BE49-F238E27FC236}">
                <a16:creationId xmlns:a16="http://schemas.microsoft.com/office/drawing/2014/main" id="{65344D36-900B-B899-88B2-076270B0FE0F}"/>
              </a:ext>
            </a:extLst>
          </p:cNvPr>
          <p:cNvSpPr/>
          <p:nvPr/>
        </p:nvSpPr>
        <p:spPr>
          <a:xfrm>
            <a:off x="8158779" y="6387443"/>
            <a:ext cx="2044743" cy="737998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9802782" y="6754111"/>
            <a:ext cx="1043443" cy="1415708"/>
            <a:chOff x="9802782" y="6754111"/>
            <a:chExt cx="1043443" cy="14157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2782" y="6754111"/>
              <a:ext cx="1043443" cy="14157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190" y="135565"/>
            <a:ext cx="4458019" cy="1812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0315" y="461254"/>
            <a:ext cx="3201324" cy="10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190" y="135565"/>
            <a:ext cx="4610190" cy="1812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9913" y="3214071"/>
            <a:ext cx="9334136" cy="1017235"/>
            <a:chOff x="4679913" y="3214071"/>
            <a:chExt cx="9334136" cy="10172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79913" y="3214071"/>
              <a:ext cx="9334136" cy="1017235"/>
              <a:chOff x="4679913" y="3214071"/>
              <a:chExt cx="9334136" cy="10172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9913" y="3214071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6859" y="3376692"/>
              <a:ext cx="7406095" cy="804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8987" y="4625677"/>
            <a:ext cx="9334136" cy="1017235"/>
            <a:chOff x="4678987" y="4625677"/>
            <a:chExt cx="9334136" cy="10172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78987" y="4625677"/>
              <a:ext cx="9334136" cy="1017235"/>
              <a:chOff x="4678987" y="4625677"/>
              <a:chExt cx="9334136" cy="10172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8987" y="4625677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9112" y="4830485"/>
              <a:ext cx="4686105" cy="122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7584" y="6037283"/>
            <a:ext cx="9334136" cy="1017235"/>
            <a:chOff x="4687584" y="6037283"/>
            <a:chExt cx="9334136" cy="10172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87584" y="6037283"/>
              <a:ext cx="9334136" cy="1017235"/>
              <a:chOff x="4687584" y="6037283"/>
              <a:chExt cx="9334136" cy="10172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87584" y="6037283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2236" y="6242091"/>
              <a:ext cx="5361105" cy="122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05705" y="7448889"/>
            <a:ext cx="9334136" cy="1017235"/>
            <a:chOff x="4705705" y="7448889"/>
            <a:chExt cx="9334136" cy="10172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705705" y="7448889"/>
              <a:ext cx="9334136" cy="1017235"/>
              <a:chOff x="4705705" y="7448889"/>
              <a:chExt cx="9334136" cy="10172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05705" y="7448889"/>
                <a:ext cx="9334136" cy="101723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7818" y="7653697"/>
              <a:ext cx="7393390" cy="122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4381" y="3107896"/>
            <a:ext cx="6474514" cy="51873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417266" cy="10285714"/>
            <a:chOff x="0" y="0"/>
            <a:chExt cx="18417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41726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1858" y="3596917"/>
            <a:ext cx="8206029" cy="3504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44200" y="9105900"/>
            <a:ext cx="868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solidFill>
                  <a:srgbClr val="BBAD92"/>
                </a:solidFill>
              </a:rPr>
              <a:t>데이터 출처</a:t>
            </a:r>
            <a:endParaRPr lang="en-US" altLang="ko-KR" sz="2000" b="1" dirty="0" smtClean="0">
              <a:solidFill>
                <a:srgbClr val="BBAD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rgbClr val="BBAD92"/>
                </a:solidFill>
              </a:rPr>
              <a:t>매일경제기사 </a:t>
            </a:r>
            <a:r>
              <a:rPr lang="en-US" altLang="ko-KR" sz="1300" b="1" dirty="0" smtClean="0">
                <a:solidFill>
                  <a:srgbClr val="BBAD92"/>
                </a:solidFill>
              </a:rPr>
              <a:t>(https</a:t>
            </a:r>
            <a:r>
              <a:rPr lang="en-US" altLang="ko-KR" sz="1300" b="1" dirty="0">
                <a:solidFill>
                  <a:srgbClr val="BBAD92"/>
                </a:solidFill>
              </a:rPr>
              <a:t>://</a:t>
            </a:r>
            <a:r>
              <a:rPr lang="en-US" altLang="ko-KR" sz="1300" b="1" dirty="0" smtClean="0">
                <a:solidFill>
                  <a:srgbClr val="BBAD92"/>
                </a:solidFill>
              </a:rPr>
              <a:t>www.mk.co.kr/economy/view.php?sc=50000001&amp;year=2022&amp;no=272120)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>
                <a:solidFill>
                  <a:srgbClr val="BBAD92"/>
                </a:solidFill>
              </a:rPr>
              <a:t>KB </a:t>
            </a:r>
            <a:r>
              <a:rPr lang="ko-KR" altLang="en-US" sz="1500" b="1" dirty="0" smtClean="0">
                <a:solidFill>
                  <a:srgbClr val="BBAD92"/>
                </a:solidFill>
              </a:rPr>
              <a:t>차차차 </a:t>
            </a:r>
            <a:r>
              <a:rPr lang="en-US" altLang="ko-KR" sz="1300" b="1" dirty="0" smtClean="0">
                <a:solidFill>
                  <a:srgbClr val="BBAD92"/>
                </a:solidFill>
              </a:rPr>
              <a:t>(https://www.kbchachacha.com)</a:t>
            </a:r>
            <a:endParaRPr lang="en-US" altLang="ko-KR" sz="1300" b="1" dirty="0">
              <a:solidFill>
                <a:srgbClr val="BBAD9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9667" y="8312560"/>
            <a:ext cx="11380700" cy="758325"/>
            <a:chOff x="3989667" y="8312560"/>
            <a:chExt cx="11380700" cy="7583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51497" y="8356711"/>
              <a:ext cx="3476419" cy="670024"/>
              <a:chOff x="9851497" y="8356711"/>
              <a:chExt cx="3476419" cy="6700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51497" y="8356711"/>
                <a:ext cx="3476419" cy="6700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905" y="8049522"/>
              <a:ext cx="11780686" cy="1701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9333" y="2996112"/>
            <a:ext cx="11949698" cy="4964796"/>
            <a:chOff x="3519333" y="2996112"/>
            <a:chExt cx="11949698" cy="4964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9333" y="2996112"/>
              <a:ext cx="11949698" cy="49647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190" y="135565"/>
            <a:ext cx="4479895" cy="1812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62262" y="4171684"/>
            <a:ext cx="4252862" cy="3010229"/>
            <a:chOff x="13762262" y="4171684"/>
            <a:chExt cx="4252862" cy="30102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2262" y="4171684"/>
              <a:ext cx="4252862" cy="3010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1437" y="4849745"/>
            <a:ext cx="4459390" cy="2348612"/>
            <a:chOff x="4751437" y="4849745"/>
            <a:chExt cx="4459390" cy="2348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1437" y="4849745"/>
              <a:ext cx="4459390" cy="2348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6118" y="3804104"/>
            <a:ext cx="4039601" cy="4039601"/>
            <a:chOff x="936118" y="3804104"/>
            <a:chExt cx="4039601" cy="4039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118" y="3804104"/>
              <a:ext cx="4039601" cy="4039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91595" y="4580551"/>
            <a:ext cx="4370667" cy="2833498"/>
            <a:chOff x="9391595" y="4580551"/>
            <a:chExt cx="4370667" cy="28334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1595" y="4580551"/>
              <a:ext cx="4370667" cy="28334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3042" y="3218260"/>
            <a:ext cx="1061181" cy="15225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2068" y="3218286"/>
            <a:ext cx="1061067" cy="15223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8254" y="3124089"/>
            <a:ext cx="1101581" cy="10819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47599" y="3095517"/>
            <a:ext cx="1212990" cy="11104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8265" y="7374047"/>
            <a:ext cx="1301581" cy="7776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1784" y="7374044"/>
            <a:ext cx="1185838" cy="7776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6937" y="7372260"/>
            <a:ext cx="2298714" cy="777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8476" y="7374047"/>
            <a:ext cx="2081648" cy="7776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1025" y="2106634"/>
            <a:ext cx="15243182" cy="7216143"/>
            <a:chOff x="1751025" y="2106634"/>
            <a:chExt cx="15243182" cy="7216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1025" y="2106634"/>
              <a:ext cx="15243182" cy="7216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9633" y="4955396"/>
            <a:ext cx="2725056" cy="4180896"/>
            <a:chOff x="5869633" y="4955396"/>
            <a:chExt cx="2725056" cy="4180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9633" y="4955396"/>
              <a:ext cx="2725056" cy="4180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4462" y="2197962"/>
            <a:ext cx="14617221" cy="6691435"/>
            <a:chOff x="2064462" y="2197962"/>
            <a:chExt cx="14617221" cy="6691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4462" y="2197962"/>
              <a:ext cx="14617221" cy="6691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0335" y="3162658"/>
            <a:ext cx="3799168" cy="855087"/>
            <a:chOff x="8470335" y="3162658"/>
            <a:chExt cx="3799168" cy="855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0335" y="3162658"/>
              <a:ext cx="3799168" cy="855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9836" y="3169579"/>
            <a:ext cx="2679628" cy="855087"/>
            <a:chOff x="13919836" y="3169579"/>
            <a:chExt cx="2679628" cy="8550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19836" y="3169579"/>
              <a:ext cx="2679628" cy="8550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84576" y="5264132"/>
            <a:ext cx="756423" cy="756423"/>
            <a:chOff x="13184576" y="5264132"/>
            <a:chExt cx="756423" cy="756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4576" y="5264132"/>
              <a:ext cx="756423" cy="756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20608" y="5706755"/>
            <a:ext cx="334964" cy="334964"/>
            <a:chOff x="13720608" y="5706755"/>
            <a:chExt cx="334964" cy="3349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0608" y="5706755"/>
              <a:ext cx="334964" cy="33496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78230" y="5193613"/>
            <a:ext cx="643390" cy="5207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0287" y="5670915"/>
            <a:ext cx="1685124" cy="7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87000" y="5484892"/>
            <a:ext cx="1130533" cy="3525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3484" y="2506269"/>
            <a:ext cx="6171429" cy="6171429"/>
            <a:chOff x="2773484" y="2506269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3484" y="2506269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1766" y="1185940"/>
            <a:ext cx="2514048" cy="7287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2168" y="9458622"/>
            <a:ext cx="12862143" cy="804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7834" y="1755396"/>
            <a:ext cx="8473859" cy="7545040"/>
            <a:chOff x="9437834" y="1755396"/>
            <a:chExt cx="8473859" cy="75450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37834" y="1892523"/>
              <a:ext cx="6030883" cy="1519524"/>
              <a:chOff x="9437834" y="1892523"/>
              <a:chExt cx="6030883" cy="15195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7834" y="1892523"/>
                <a:ext cx="6030883" cy="15195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55263" y="3342334"/>
              <a:ext cx="6135451" cy="3366907"/>
              <a:chOff x="9455263" y="3342334"/>
              <a:chExt cx="6135451" cy="33669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55263" y="3342334"/>
                <a:ext cx="6135451" cy="33669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834" y="4812430"/>
              <a:ext cx="6211310" cy="1789386"/>
              <a:chOff x="9437834" y="4812430"/>
              <a:chExt cx="6211310" cy="17893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7834" y="4812430"/>
                <a:ext cx="6211310" cy="17893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7834" y="6462390"/>
              <a:ext cx="6211310" cy="1649960"/>
              <a:chOff x="9437834" y="6462390"/>
              <a:chExt cx="6211310" cy="16499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7834" y="6462390"/>
                <a:ext cx="6211310" cy="16499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7834" y="7900436"/>
              <a:ext cx="6540783" cy="1397288"/>
              <a:chOff x="9437834" y="7900436"/>
              <a:chExt cx="6540783" cy="139728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7834" y="7900436"/>
                <a:ext cx="6540783" cy="13972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342545" y="1755396"/>
              <a:ext cx="2569149" cy="7542328"/>
              <a:chOff x="15342545" y="1755396"/>
              <a:chExt cx="2569149" cy="754232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342545" y="1755396"/>
                <a:ext cx="2569149" cy="754232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143523" y="5299091"/>
            <a:ext cx="2123144" cy="350036"/>
            <a:chOff x="3143523" y="5299091"/>
            <a:chExt cx="2123144" cy="3500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3523" y="5299091"/>
              <a:ext cx="2123144" cy="3500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43523" y="6658650"/>
            <a:ext cx="1837430" cy="350036"/>
            <a:chOff x="3143523" y="6658650"/>
            <a:chExt cx="1837430" cy="3500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3523" y="6658650"/>
              <a:ext cx="1837430" cy="3500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44913" y="4834506"/>
            <a:ext cx="2636040" cy="350036"/>
            <a:chOff x="5744913" y="4834506"/>
            <a:chExt cx="2636040" cy="3500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4913" y="4834506"/>
              <a:ext cx="2636040" cy="3500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44913" y="5299091"/>
            <a:ext cx="1797945" cy="350036"/>
            <a:chOff x="5744913" y="5299091"/>
            <a:chExt cx="1797945" cy="35003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4913" y="5299091"/>
              <a:ext cx="1797945" cy="3500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29" y="3732395"/>
            <a:ext cx="16989525" cy="3838095"/>
            <a:chOff x="989429" y="3732395"/>
            <a:chExt cx="16989525" cy="38380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9429" y="3732395"/>
              <a:ext cx="10812046" cy="3829996"/>
              <a:chOff x="989429" y="3732395"/>
              <a:chExt cx="10812046" cy="38299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9429" y="3732395"/>
                <a:ext cx="10812046" cy="38299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07525" y="3843418"/>
              <a:ext cx="6362335" cy="3684141"/>
              <a:chOff x="11607525" y="3843418"/>
              <a:chExt cx="6362335" cy="36841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07525" y="3843418"/>
                <a:ext cx="6362335" cy="36841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653366" y="8948298"/>
            <a:ext cx="2603080" cy="329825"/>
            <a:chOff x="3653366" y="8948298"/>
            <a:chExt cx="2603080" cy="329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366" y="8948298"/>
              <a:ext cx="2603080" cy="3298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725" y="2902768"/>
            <a:ext cx="4173305" cy="10598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2806" y="8531784"/>
            <a:ext cx="16976019" cy="397467"/>
            <a:chOff x="982806" y="8531784"/>
            <a:chExt cx="16976019" cy="3974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93932" y="8531784"/>
              <a:ext cx="10368159" cy="329825"/>
              <a:chOff x="2793932" y="8531784"/>
              <a:chExt cx="10368159" cy="3298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93932" y="8531784"/>
                <a:ext cx="10368159" cy="3298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77872" y="8598450"/>
              <a:ext cx="5974509" cy="291730"/>
              <a:chOff x="11977872" y="8598450"/>
              <a:chExt cx="5974509" cy="2917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7872" y="8598450"/>
                <a:ext cx="5974509" cy="29173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806" y="8474006"/>
              <a:ext cx="2064495" cy="1064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7568" y="8483533"/>
            <a:ext cx="2185181" cy="106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4240" y="0"/>
            <a:ext cx="17581474" cy="1755396"/>
            <a:chOff x="704240" y="0"/>
            <a:chExt cx="17581474" cy="1755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40" y="0"/>
              <a:ext cx="17581474" cy="175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1755396"/>
            <a:ext cx="749655" cy="8530319"/>
            <a:chOff x="-19048" y="1755396"/>
            <a:chExt cx="749655" cy="8530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1755396"/>
              <a:ext cx="749655" cy="8530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0"/>
            <a:ext cx="749655" cy="1755396"/>
            <a:chOff x="-19048" y="0"/>
            <a:chExt cx="749655" cy="1755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0"/>
              <a:ext cx="749655" cy="1755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8693" y="8531784"/>
            <a:ext cx="10368159" cy="329825"/>
            <a:chOff x="3498693" y="8531784"/>
            <a:chExt cx="10368159" cy="329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8693" y="8531784"/>
              <a:ext cx="10368159" cy="329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2634" y="8579403"/>
            <a:ext cx="4031651" cy="310778"/>
            <a:chOff x="12682634" y="8579403"/>
            <a:chExt cx="4031651" cy="3107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2634" y="8579403"/>
              <a:ext cx="4031651" cy="310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80372" y="3722871"/>
            <a:ext cx="15677836" cy="3923810"/>
            <a:chOff x="1780372" y="3722871"/>
            <a:chExt cx="15677836" cy="39238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80372" y="3722871"/>
              <a:ext cx="10497996" cy="3918438"/>
              <a:chOff x="1780372" y="3722871"/>
              <a:chExt cx="10497996" cy="39184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80372" y="3722871"/>
                <a:ext cx="10497996" cy="3918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72494" y="3833577"/>
              <a:ext cx="8478596" cy="3750618"/>
              <a:chOff x="8972494" y="3833577"/>
              <a:chExt cx="8478596" cy="375061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72494" y="3833577"/>
                <a:ext cx="8478596" cy="375061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190" y="135568"/>
            <a:ext cx="5020590" cy="18121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9915" y="2902768"/>
            <a:ext cx="4386543" cy="10598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55836" y="8544482"/>
            <a:ext cx="9937361" cy="375786"/>
            <a:chOff x="3555836" y="8544482"/>
            <a:chExt cx="9937361" cy="375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5836" y="8544482"/>
              <a:ext cx="9937361" cy="375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2771" y="8597699"/>
            <a:ext cx="4445069" cy="293566"/>
            <a:chOff x="13022771" y="8597699"/>
            <a:chExt cx="4445069" cy="293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2771" y="8597699"/>
              <a:ext cx="4445069" cy="2935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</Words>
  <Application>Microsoft Office PowerPoint</Application>
  <PresentationFormat>사용자 지정</PresentationFormat>
  <Paragraphs>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?? ??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User</cp:lastModifiedBy>
  <cp:revision>5</cp:revision>
  <dcterms:created xsi:type="dcterms:W3CDTF">2024-05-07T15:26:44Z</dcterms:created>
  <dcterms:modified xsi:type="dcterms:W3CDTF">2024-05-07T06:52:28Z</dcterms:modified>
</cp:coreProperties>
</file>